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</p:sldMasterIdLst>
  <p:sldIdLst>
    <p:sldId id="256" r:id="rId2"/>
    <p:sldId id="267" r:id="rId3"/>
    <p:sldId id="270" r:id="rId4"/>
    <p:sldId id="269" r:id="rId5"/>
    <p:sldId id="271" r:id="rId6"/>
    <p:sldId id="265" r:id="rId7"/>
    <p:sldId id="279" r:id="rId8"/>
    <p:sldId id="272" r:id="rId9"/>
    <p:sldId id="268" r:id="rId10"/>
    <p:sldId id="273" r:id="rId11"/>
    <p:sldId id="257" r:id="rId12"/>
    <p:sldId id="260" r:id="rId13"/>
    <p:sldId id="276" r:id="rId14"/>
    <p:sldId id="278" r:id="rId15"/>
    <p:sldId id="277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430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429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77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7620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24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900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269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53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685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698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16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74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899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85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802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1C50E5-0889-435F-BC7A-DC65F30A3EF9}" type="datetimeFigureOut">
              <a:rPr lang="pl-PL" smtClean="0"/>
              <a:pPr/>
              <a:t>26.04.2021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41ED0B-FC27-4FEE-AC1F-2B226C69921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736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hyperlink" Target="https://pl.wikipedia.org/wiki/Konstytucja_3_Maja_1791_roku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EB6A27-D800-47FD-A187-7A16DA2DC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7371" y="2847674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NARODOWE ŚWIĘTO</a:t>
            </a:r>
            <a:b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KONSTYTUCJI</a:t>
            </a:r>
            <a:b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TRZECIEGO MAJA</a:t>
            </a:r>
          </a:p>
        </p:txBody>
      </p:sp>
      <p:pic>
        <p:nvPicPr>
          <p:cNvPr id="3" name="Mazurek 3 maja - Witaj majowa jutrzenko">
            <a:hlinkClick r:id="" action="ppaction://media"/>
            <a:extLst>
              <a:ext uri="{FF2B5EF4-FFF2-40B4-BE49-F238E27FC236}">
                <a16:creationId xmlns:a16="http://schemas.microsoft.com/office/drawing/2014/main" id="{B60C402A-BDD4-4749-95C7-81EE7B27A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070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OBRAZ JANA MATEJKI KONSTYTUCJA 3 MAJA 1791 r.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73506" y="2543824"/>
            <a:ext cx="6610639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9FF580-597A-4CE5-95D9-88296920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Courier New" panose="02070309020205020404" pitchFamily="49" charset="0"/>
              </a:rPr>
              <a:t>CO TO JEST ZA DZIEŃ?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AEC996-D17F-4139-B6C0-DD40226669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dirty="0">
                <a:effectLst/>
                <a:latin typeface="Comic Sans MS" pitchFamily="66" charset="0"/>
              </a:rPr>
              <a:t>Święto Narodowe Trzeciego Maja – polskie święto państwowe obchodzone 3 maja w rocznicę uchwalenia Konstytucji 3 maja (1791), ustanowione w 1919 i ponownie w 1990. Dzień ten jest dniem wolnym od pracy.</a:t>
            </a:r>
          </a:p>
          <a:p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9AAE21F2-063A-41F7-AB0D-71171A5D6B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33" y="2272146"/>
            <a:ext cx="4679791" cy="3124200"/>
          </a:xfrm>
          <a:effectLst>
            <a:glow>
              <a:schemeClr val="accent1"/>
            </a:glow>
            <a:outerShdw blurRad="279400" dist="203200" dir="7800000" algn="ctr" rotWithShape="0">
              <a:srgbClr val="000000">
                <a:alpha val="79000"/>
              </a:srgbClr>
            </a:outerShdw>
            <a:reflection blurRad="25400" stA="92000" endPos="42000" dist="508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62951730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92A2FF-D422-4569-811D-0D2D0A41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Courier New" panose="02070309020205020404" pitchFamily="49" charset="0"/>
              </a:rPr>
              <a:t>JAK ŚWIĘTOWANY JEST TEN DZIEŃ?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9B86656-2A96-44A1-8F2B-0042E1BDBD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36" y="2401618"/>
            <a:ext cx="4582564" cy="3055998"/>
          </a:xfrm>
          <a:effectLst>
            <a:outerShdw blurRad="241300" dist="241300" dir="13080000" sx="101000" sy="101000" algn="ctr" rotWithShape="0">
              <a:srgbClr val="000000">
                <a:alpha val="68000"/>
              </a:srgbClr>
            </a:outerShdw>
            <a:reflection blurRad="63500" stA="99000" endPos="42000" dist="38100" dir="5400000" sy="-100000" algn="bl" rotWithShape="0"/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2FC713-A640-47CD-BA86-FF762ADD5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9818" y="2565740"/>
            <a:ext cx="4718304" cy="3310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latin typeface="Comic Sans MS" pitchFamily="66" charset="0"/>
              </a:rPr>
              <a:t>Zazwyczaj świętowany on jest poprzez różnego typu parady, marsze, zawody sportowe i pikniki rodzinne. Z okazji święta organizowane są liczne pochody trzeciomajowe w różnych miastach w Polsce. Odbywają się także oficjalne uroczystości, głównie o charakterze wojskowym. Wszędzie rozwieszane są flagi Polski</a:t>
            </a:r>
            <a:r>
              <a:rPr lang="pl-PL" sz="2400" dirty="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789430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UROCZYSTE OCHODY TEGO ŚWIĘTA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3547" y="2530193"/>
            <a:ext cx="4796271" cy="364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28191" y="2632364"/>
            <a:ext cx="5052730" cy="331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NARODOWE ŚWIĘTO-PRACE PLASTYCZNE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98757" y="2748470"/>
            <a:ext cx="4081606" cy="306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527222" y="2774732"/>
            <a:ext cx="3960380" cy="297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>
                <a:latin typeface="Book Antiqua" panose="02040602050305030304" pitchFamily="18" charset="0"/>
              </a:rPr>
              <a:t>ŚWIĘTO 3 MAJA TO JEDNO Z NAJWAŻNIEJSZYCH PAŃSTWOWYCH ŚWIĄT, PROSIMY O WYSŁUCHANIE HYMNU W WYKONANIU OLIWII DĘBSKIEJ</a:t>
            </a:r>
          </a:p>
        </p:txBody>
      </p:sp>
      <p:pic>
        <p:nvPicPr>
          <p:cNvPr id="16" name="Symbol zastępczy zawartości 15" descr="gif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9180" y="2604655"/>
            <a:ext cx="4419918" cy="3049010"/>
          </a:xfrm>
        </p:spPr>
      </p:pic>
      <p:pic>
        <p:nvPicPr>
          <p:cNvPr id="3" name="video-1619347720">
            <a:hlinkClick r:id="" action="ppaction://media"/>
            <a:extLst>
              <a:ext uri="{FF2B5EF4-FFF2-40B4-BE49-F238E27FC236}">
                <a16:creationId xmlns:a16="http://schemas.microsoft.com/office/drawing/2014/main" id="{E35E2D6F-1B4A-4257-A83D-7EAC6A172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7160860" y="1678326"/>
            <a:ext cx="2510970" cy="4901667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Prezentacje przygotowali uczniowie klasy 7a.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06575" y="2713831"/>
            <a:ext cx="37020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537037" y="2609056"/>
            <a:ext cx="3320689" cy="332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Book Antiqua" panose="02040602050305030304" pitchFamily="18" charset="0"/>
                <a:cs typeface="Calibri" pitchFamily="34" charset="0"/>
              </a:rPr>
              <a:t>JAK DOSZŁO DO UCHWALENIA KONSTYTUCJI 3 MAJA?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98447" y="2560320"/>
            <a:ext cx="9489625" cy="331012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Po I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rozbiorze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Polski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dążenie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do reform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stało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się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silniejsze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,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ogarniało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znaczne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kręgi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społeczeństwa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szlacheckiego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.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Obóz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pragnący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reform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dążył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do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ich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przeprowadzenia</a:t>
            </a:r>
            <a:r>
              <a:rPr lang="pl-PL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.</a:t>
            </a:r>
          </a:p>
          <a:p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Przeciw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tym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zmierzeni</a:t>
            </a:r>
            <a:r>
              <a:rPr lang="pl-PL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om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był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obóz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magnacki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.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Nie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zgadzał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się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na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przeprowadzenie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jakichkolwiek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reform.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Zamierza</a:t>
            </a:r>
            <a:r>
              <a:rPr lang="pl-PL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ł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nadal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opierać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się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na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protekcji</a:t>
            </a:r>
            <a:r>
              <a:rPr lang="en-US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sz="2600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rosyjskiej</a:t>
            </a:r>
            <a:r>
              <a:rPr lang="pl-PL" sz="2600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.</a:t>
            </a:r>
          </a:p>
          <a:p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W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wyniku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obrad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sejmu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Wielkiego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1798-1792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wiosną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1791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przyjęto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najważniejszy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akt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prawny</a:t>
            </a:r>
            <a:r>
              <a:rPr lang="en-US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 w </a:t>
            </a:r>
            <a:r>
              <a:rPr lang="en-US" dirty="0" err="1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państwie</a:t>
            </a:r>
            <a:r>
              <a:rPr lang="pl-PL" dirty="0">
                <a:solidFill>
                  <a:srgbClr val="3D2219"/>
                </a:solidFill>
                <a:latin typeface="Comic Sans MS" pitchFamily="66" charset="0"/>
                <a:ea typeface="Noteworthy-Light" charset="0"/>
                <a:cs typeface="Noteworthy-Light" charset="0"/>
              </a:rPr>
              <a:t>.</a:t>
            </a:r>
            <a:endParaRPr lang="en-US" dirty="0">
              <a:solidFill>
                <a:srgbClr val="3D2219"/>
              </a:solidFill>
              <a:latin typeface="Comic Sans MS" pitchFamily="66" charset="0"/>
              <a:ea typeface="Noteworthy-Light" charset="0"/>
              <a:cs typeface="Noteworthy-Light" charset="0"/>
            </a:endParaRPr>
          </a:p>
          <a:p>
            <a:endParaRPr lang="en-US" sz="2600" dirty="0">
              <a:solidFill>
                <a:srgbClr val="3D2219"/>
              </a:solidFill>
              <a:latin typeface="Noteworthy-Light" charset="0"/>
              <a:ea typeface="Noteworthy-Light" charset="0"/>
              <a:cs typeface="Noteworthy-Light" charset="0"/>
            </a:endParaRPr>
          </a:p>
          <a:p>
            <a:endParaRPr lang="en-US" dirty="0">
              <a:solidFill>
                <a:srgbClr val="3D2219"/>
              </a:solidFill>
              <a:latin typeface="Noteworthy-Light" charset="0"/>
              <a:ea typeface="Noteworthy-Light" charset="0"/>
              <a:cs typeface="Noteworthy-Light" charset="0"/>
            </a:endParaRPr>
          </a:p>
          <a:p>
            <a:endParaRPr lang="pl-PL" dirty="0"/>
          </a:p>
        </p:txBody>
      </p:sp>
    </p:spTree>
  </p:cSld>
  <p:clrMapOvr>
    <a:masterClrMapping/>
  </p:clrMapOvr>
  <p:transition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KONSTYTUCJA 3 MAJA-najważniejsze informacje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>
                <a:latin typeface="Comic Sans MS" pitchFamily="66" charset="0"/>
              </a:rPr>
              <a:t>Konstytucja 3 maja</a:t>
            </a:r>
            <a:r>
              <a:rPr lang="pl-PL" dirty="0">
                <a:latin typeface="Comic Sans MS" pitchFamily="66" charset="0"/>
              </a:rPr>
              <a:t>, właśc. </a:t>
            </a:r>
            <a:r>
              <a:rPr lang="pl-PL" b="1" dirty="0">
                <a:latin typeface="Comic Sans MS" pitchFamily="66" charset="0"/>
              </a:rPr>
              <a:t>Ustawa Rządowa z dnia 3 maja</a:t>
            </a:r>
            <a:r>
              <a:rPr lang="pl-PL" dirty="0">
                <a:latin typeface="Comic Sans MS" pitchFamily="66" charset="0"/>
              </a:rPr>
              <a:t> – uchwalona 3 maja 1791 roku ustawa regulująca ustrój prawny Rzeczypospolitej Obojga Narodów. Powszechnie przyjmuje się, że Konstytucja 3 maja była pierwszą w Europie i drugą na świecie (po konstytucji amerykańskiej z 1787 r.) nowoczesną, spisaną konstytucją.</a:t>
            </a:r>
          </a:p>
          <a:p>
            <a:r>
              <a:rPr lang="pl-PL" dirty="0">
                <a:latin typeface="Comic Sans MS" pitchFamily="66" charset="0"/>
              </a:rPr>
              <a:t>Uchwalona przez króla Stanisława Augusta Poniatowskiego wraz ze </a:t>
            </a:r>
            <a:r>
              <a:rPr lang="pl-PL" i="1" dirty="0">
                <a:latin typeface="Comic Sans MS" pitchFamily="66" charset="0"/>
              </a:rPr>
              <a:t>stanami skonfederowanymi w liczbie podwójnej naród Polski reprezentującymi</a:t>
            </a:r>
            <a:r>
              <a:rPr lang="pl-PL" dirty="0">
                <a:latin typeface="Comic Sans MS" pitchFamily="66" charset="0"/>
              </a:rPr>
              <a:t>. Została zaprojektowana w celu zlikwidowania obecnych od dawna wad opartego na wolnej elekcji i demokracji szlacheckiej systemu politycznego Rzeczypospolitej Obojga Narodów. Konstytucja zmieniła ustrój państwa na monarchię dziedziczną, ograniczyła znacząco demokrację szlachecką, odbierając prawo głosu i decyzji w sprawach państwa szlachcie nieposiadającej ziemi (gołocie), wprowadziła częściowe zrównanie praw osobistych mieszczan i szlachty oraz stawiała chłopów pod ochroną państwa, w ten sposób łagodząc nadużycia pańszczyzny. Konstytucja formalnie zniosła </a:t>
            </a:r>
            <a:r>
              <a:rPr lang="pl-PL" i="1" dirty="0">
                <a:latin typeface="Comic Sans MS" pitchFamily="66" charset="0"/>
              </a:rPr>
              <a:t>liberum veto</a:t>
            </a:r>
            <a:r>
              <a:rPr lang="pl-PL" dirty="0">
                <a:latin typeface="Comic Sans MS" pitchFamily="66" charset="0"/>
              </a:rPr>
              <a:t>.</a:t>
            </a:r>
          </a:p>
          <a:p>
            <a:endParaRPr lang="pl-PL" dirty="0"/>
          </a:p>
        </p:txBody>
      </p:sp>
    </p:spTree>
  </p:cSld>
  <p:clrMapOvr>
    <a:masterClrMapping/>
  </p:clrMapOvr>
  <p:transition advTm="1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NAJWAŻNIEJSZE ZMIANY W PRAWIE</a:t>
            </a:r>
          </a:p>
        </p:txBody>
      </p:sp>
      <p:sp>
        <p:nvSpPr>
          <p:cNvPr id="6" name="Symbol zastępczy zawartości 3"/>
          <p:cNvSpPr>
            <a:spLocks noGrp="1"/>
          </p:cNvSpPr>
          <p:nvPr>
            <p:ph sz="half" idx="1"/>
          </p:nvPr>
        </p:nvSpPr>
        <p:spPr>
          <a:xfrm>
            <a:off x="1298575" y="2560638"/>
            <a:ext cx="9517063" cy="3309937"/>
          </a:xfrm>
        </p:spPr>
        <p:txBody>
          <a:bodyPr/>
          <a:lstStyle/>
          <a:p>
            <a:r>
              <a:rPr lang="pl-PL" dirty="0">
                <a:latin typeface="Comic Sans MS" pitchFamily="66" charset="0"/>
              </a:rPr>
              <a:t>Sejm Czteroletni został zwołany za zgodą carycy Katarzyny II. </a:t>
            </a:r>
            <a:r>
              <a:rPr lang="pl-PL" b="1" dirty="0">
                <a:latin typeface="Comic Sans MS" pitchFamily="66" charset="0"/>
              </a:rPr>
              <a:t>Obradował do maja 1792 roku.</a:t>
            </a:r>
            <a:r>
              <a:rPr lang="pl-PL" dirty="0">
                <a:latin typeface="Comic Sans MS" pitchFamily="66" charset="0"/>
              </a:rPr>
              <a:t> Głównym dziełem Sejmu Wielkiego było uchwalenie w dniu 3 maja 1791 nowej Konstytucji ustrojowej. Konstytucja majowa wprowadzała podział władzy na ustawodawczą, wykonawczą i sądowniczą, zwiększyła uprawnienia mieszczan, zapowiadała poprawę sytuacji chłopów. Posłowie przyjęli zapisy o likwidacji konfederacji i zasady liberum veto w Sejmie.</a:t>
            </a:r>
          </a:p>
        </p:txBody>
      </p:sp>
    </p:spTree>
  </p:cSld>
  <p:clrMapOvr>
    <a:masterClrMapping/>
  </p:clrMapOvr>
  <p:transition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KONSEKWENCJE UCHWALENIA KONSTYTUCJI 3 MAJA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000" dirty="0">
                <a:latin typeface="Comic Sans MS" pitchFamily="66" charset="0"/>
              </a:rPr>
              <a:t>Przyjęcie monarchicznej Konstytucji 3 maja spowodowało opozycję republikanów oraz sprowokowało wrogość Imperium Rosyjskiego, które od 1768 roku było protektorem Rzeczypospolitej i gwarantem nienaruszalności jej ustroju. W wojnie w obronie konstytucji Polska, zdradzona przez swojego pruskiego sprzymierzeńca Fryderyka Wilhelma II, została pokonana przez wojska rosyjskie Katarzyny Wielkiej, wspierające konfederację targowicką – spisek części polskich magnatów przeciwnych zmianie ustroju Rzeczypospolitej. Po utracie niepodległości w 1795 roku przez 123 lata rozbiorów przypominała o walce o niepodległość. Zdaniem dwóch współautorów Ignacego Potockiego i Hugona Kołłątaja była „ostatnią wolą i testamentem gasnącej Ojczyzny”.</a:t>
            </a:r>
          </a:p>
        </p:txBody>
      </p:sp>
    </p:spTree>
  </p:cSld>
  <p:clrMapOvr>
    <a:masterClrMapping/>
  </p:clrMapOvr>
  <p:transition advTm="1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7BFD4A-28DA-4155-9178-2C1FAFDBF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Courier New" panose="02070309020205020404" pitchFamily="49" charset="0"/>
              </a:rPr>
              <a:t>SKUTKI UCHWALENIA KONSTYTUCJI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E70752-173A-4599-8FD3-3C9DC11F9B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latin typeface="Comic Sans MS" pitchFamily="66" charset="0"/>
              </a:rPr>
              <a:t>Konstytucja 3 Maja ujęta była w 11 artykułach. Wprowadzała prawo powszechnej niepodległości (dla szlachty i mieszczaństwa) oraz trójpodział władzy na ustawodawczą (dwuizbowy parlament), wykonawczą (król) i sądowniczą. Konstytucja ograniczała nadmierne immunitety prawne i polityczne przywileje szlachty zagrodowej.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B74B35C-380C-4877-8919-5F193FA2B0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66" y="2833253"/>
            <a:ext cx="4624326" cy="2538846"/>
          </a:xfrm>
          <a:effectLst>
            <a:glow rad="152400">
              <a:schemeClr val="accent1">
                <a:alpha val="10000"/>
              </a:schemeClr>
            </a:glow>
            <a:outerShdw blurRad="342900" dist="177800" dir="3120000" sx="101000" sy="101000" algn="ctr" rotWithShape="0">
              <a:srgbClr val="000000">
                <a:alpha val="8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774508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OJCOWIE  KONSTYTUCJI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00901" y="2440462"/>
            <a:ext cx="6543100" cy="36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ook Antiqua" panose="02040602050305030304" pitchFamily="18" charset="0"/>
              </a:rPr>
              <a:t>USTAWA RZĄDOWA Z 3 V 1791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19055" y="2543437"/>
            <a:ext cx="4682836" cy="341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529616" cy="1216123"/>
          </a:xfrm>
        </p:spPr>
        <p:txBody>
          <a:bodyPr/>
          <a:lstStyle/>
          <a:p>
            <a:r>
              <a:rPr lang="pl-PL" b="1" dirty="0">
                <a:latin typeface="Book Antiqua" panose="02040602050305030304" pitchFamily="18" charset="0"/>
              </a:rPr>
              <a:t>OBRADY SEJMU WIELKIEGO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89646" y="2467984"/>
            <a:ext cx="6683664" cy="364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981</TotalTime>
  <Words>600</Words>
  <Application>Microsoft Office PowerPoint</Application>
  <PresentationFormat>Panoramiczny</PresentationFormat>
  <Paragraphs>27</Paragraphs>
  <Slides>16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Book Antiqua</vt:lpstr>
      <vt:lpstr>Comic Sans MS</vt:lpstr>
      <vt:lpstr>Garamond</vt:lpstr>
      <vt:lpstr>Noteworthy-Light</vt:lpstr>
      <vt:lpstr>Organiczny</vt:lpstr>
      <vt:lpstr>NARODOWE ŚWIĘTO KONSTYTUCJI TRZECIEGO MAJA</vt:lpstr>
      <vt:lpstr>JAK DOSZŁO DO UCHWALENIA KONSTYTUCJI 3 MAJA?</vt:lpstr>
      <vt:lpstr>KONSTYTUCJA 3 MAJA-najważniejsze informacje</vt:lpstr>
      <vt:lpstr>NAJWAŻNIEJSZE ZMIANY W PRAWIE</vt:lpstr>
      <vt:lpstr>KONSEKWENCJE UCHWALENIA KONSTYTUCJI 3 MAJA</vt:lpstr>
      <vt:lpstr>SKUTKI UCHWALENIA KONSTYTUCJI</vt:lpstr>
      <vt:lpstr>OJCOWIE  KONSTYTUCJI </vt:lpstr>
      <vt:lpstr>USTAWA RZĄDOWA Z 3 V 1791</vt:lpstr>
      <vt:lpstr>OBRADY SEJMU WIELKIEGO</vt:lpstr>
      <vt:lpstr>OBRAZ JANA MATEJKI KONSTYTUCJA 3 MAJA 1791 r.</vt:lpstr>
      <vt:lpstr>CO TO JEST ZA DZIEŃ?</vt:lpstr>
      <vt:lpstr>JAK ŚWIĘTOWANY JEST TEN DZIEŃ?</vt:lpstr>
      <vt:lpstr>UROCZYSTE OCHODY TEGO ŚWIĘTA</vt:lpstr>
      <vt:lpstr>NARODOWE ŚWIĘTO-PRACE PLASTYCZNE</vt:lpstr>
      <vt:lpstr>ŚWIĘTO 3 MAJA TO JEDNO Z NAJWAŻNIEJSZYCH PAŃSTWOWYCH ŚWIĄT, PROSIMY O WYSŁUCHANIE HYMNU W WYKONANIU OLIWII DĘBSKIEJ</vt:lpstr>
      <vt:lpstr>Prezentacje przygotowali uczniowie klasy 7a.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Święto Narodowe Trzeciego Maja</dc:title>
  <dc:creator>user</dc:creator>
  <cp:lastModifiedBy>beatanow-70@o2.pl</cp:lastModifiedBy>
  <cp:revision>46</cp:revision>
  <dcterms:created xsi:type="dcterms:W3CDTF">2021-04-12T19:23:09Z</dcterms:created>
  <dcterms:modified xsi:type="dcterms:W3CDTF">2021-04-26T15:20:39Z</dcterms:modified>
</cp:coreProperties>
</file>